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63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463F-19A2-44C1-9A87-DE570BC7CBEB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Adsız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66"/>
            <a:ext cx="9144000" cy="68488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23528" y="332656"/>
            <a:ext cx="8496944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3568" y="1772816"/>
            <a:ext cx="7632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tr-TR" sz="2000" dirty="0" smtClean="0"/>
              <a:t>	</a:t>
            </a:r>
            <a:r>
              <a:rPr lang="tr-TR" sz="2000" b="1" dirty="0" smtClean="0"/>
              <a:t>Türkçede 8 tane ünlü harfin 4 tanesi kalın, 4 tanesi ince ünlüdür. Büyük ünlü uyumu bir kelimedeki ünlü harflerin ince veya kalın olmasıyla ilgilidir</a:t>
            </a:r>
            <a:r>
              <a:rPr lang="tr-TR" sz="2000" b="1" dirty="0" smtClean="0"/>
              <a:t>.</a:t>
            </a:r>
            <a:endParaRPr lang="tr-TR" sz="2000" b="1" dirty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7 Resim" descr="logom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733256"/>
            <a:ext cx="1841022" cy="886222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1492107" y="674693"/>
            <a:ext cx="6231194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sz="2800" dirty="0" smtClean="0">
                <a:latin typeface="Arial Black" pitchFamily="34" charset="0"/>
              </a:rPr>
              <a:t> BÜYÜK ÜNLÜ </a:t>
            </a:r>
            <a:r>
              <a:rPr lang="tr-TR" sz="2800" dirty="0" smtClean="0">
                <a:latin typeface="Arial Black" pitchFamily="34" charset="0"/>
              </a:rPr>
              <a:t>UYUMU</a:t>
            </a:r>
          </a:p>
          <a:p>
            <a:pPr algn="ctr"/>
            <a:r>
              <a:rPr lang="tr-TR" sz="2800" dirty="0" smtClean="0">
                <a:latin typeface="Arial Black" pitchFamily="34" charset="0"/>
              </a:rPr>
              <a:t>(</a:t>
            </a:r>
            <a:r>
              <a:rPr lang="tr-TR" sz="2800" dirty="0" smtClean="0">
                <a:latin typeface="Arial Black" pitchFamily="34" charset="0"/>
              </a:rPr>
              <a:t>KALINLIK – İNCELİK </a:t>
            </a:r>
            <a:r>
              <a:rPr lang="tr-TR" sz="2800" dirty="0" smtClean="0">
                <a:latin typeface="Arial Black" pitchFamily="34" charset="0"/>
              </a:rPr>
              <a:t>UYUMU) </a:t>
            </a:r>
            <a:endParaRPr lang="tr-TR" sz="2800" dirty="0">
              <a:latin typeface="Arial Black" pitchFamily="34" charset="0"/>
            </a:endParaRPr>
          </a:p>
        </p:txBody>
      </p:sp>
      <p:graphicFrame>
        <p:nvGraphicFramePr>
          <p:cNvPr id="21" name="20 Tablo"/>
          <p:cNvGraphicFramePr>
            <a:graphicFrameLocks noGrp="1"/>
          </p:cNvGraphicFramePr>
          <p:nvPr/>
        </p:nvGraphicFramePr>
        <p:xfrm>
          <a:off x="2483768" y="2924944"/>
          <a:ext cx="3888432" cy="2592288"/>
        </p:xfrm>
        <a:graphic>
          <a:graphicData uri="http://schemas.openxmlformats.org/drawingml/2006/table">
            <a:tbl>
              <a:tblPr/>
              <a:tblGrid>
                <a:gridCol w="1092256"/>
                <a:gridCol w="699044"/>
                <a:gridCol w="699044"/>
                <a:gridCol w="699044"/>
                <a:gridCol w="699044"/>
              </a:tblGrid>
              <a:tr h="529038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DÜZ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YUVARLAK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29038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GENİŞ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GENİŞ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767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23528" y="332656"/>
            <a:ext cx="8496944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tx1"/>
                </a:solidFill>
              </a:rPr>
              <a:t>      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899592" y="836712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          Türkçe </a:t>
            </a:r>
            <a:r>
              <a:rPr lang="tr-TR" sz="2400" dirty="0" smtClean="0"/>
              <a:t>bir sözcüğün ilk hecesinde kalın ünlü varsa, </a:t>
            </a:r>
            <a:endParaRPr lang="tr-TR" sz="2400" dirty="0" smtClean="0"/>
          </a:p>
          <a:p>
            <a:pPr algn="just"/>
            <a:r>
              <a:rPr lang="tr-TR" sz="2400" dirty="0" smtClean="0"/>
              <a:t>diğer </a:t>
            </a:r>
            <a:r>
              <a:rPr lang="tr-TR" sz="2400" dirty="0" smtClean="0"/>
              <a:t>hecelerdeki ünlüler de </a:t>
            </a:r>
            <a:r>
              <a:rPr lang="tr-TR" sz="2400" dirty="0" smtClean="0"/>
              <a:t>kalın </a:t>
            </a:r>
            <a:r>
              <a:rPr lang="tr-TR" sz="2400" dirty="0" smtClean="0"/>
              <a:t>olmalı; ilk hecede </a:t>
            </a:r>
            <a:r>
              <a:rPr lang="tr-TR" sz="2400" dirty="0" smtClean="0"/>
              <a:t>ince</a:t>
            </a:r>
          </a:p>
          <a:p>
            <a:pPr algn="just"/>
            <a:r>
              <a:rPr lang="tr-TR" sz="2400" dirty="0" smtClean="0"/>
              <a:t> </a:t>
            </a:r>
            <a:r>
              <a:rPr lang="tr-TR" sz="2400" dirty="0" smtClean="0"/>
              <a:t>ünlü varsa diğer hecelerde de ince ünlü bulunmalıdır.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Bu </a:t>
            </a:r>
            <a:r>
              <a:rPr lang="tr-TR" sz="2400" dirty="0" smtClean="0"/>
              <a:t>kurala </a:t>
            </a:r>
            <a:r>
              <a:rPr lang="tr-TR" sz="2400" b="1" dirty="0" smtClean="0">
                <a:solidFill>
                  <a:srgbClr val="FF0000"/>
                </a:solidFill>
              </a:rPr>
              <a:t>büyük ünlü uyumu</a:t>
            </a:r>
            <a:r>
              <a:rPr lang="tr-TR" sz="2400" dirty="0" smtClean="0"/>
              <a:t> veya </a:t>
            </a:r>
            <a:r>
              <a:rPr lang="tr-TR" sz="2400" b="1" dirty="0" smtClean="0">
                <a:solidFill>
                  <a:srgbClr val="FF0000"/>
                </a:solidFill>
              </a:rPr>
              <a:t>kalınlık-incelik uyumu</a:t>
            </a:r>
            <a:r>
              <a:rPr lang="tr-TR" sz="2400" dirty="0" smtClean="0"/>
              <a:t> denir.</a:t>
            </a:r>
            <a:endParaRPr lang="tr-TR" sz="2400" dirty="0"/>
          </a:p>
        </p:txBody>
      </p:sp>
      <p:pic>
        <p:nvPicPr>
          <p:cNvPr id="7" name="6 Resim" descr="örn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140968"/>
            <a:ext cx="1167559" cy="576064"/>
          </a:xfrm>
          <a:prstGeom prst="rect">
            <a:avLst/>
          </a:prstGeom>
        </p:spPr>
      </p:pic>
      <p:pic>
        <p:nvPicPr>
          <p:cNvPr id="15" name="14 Resim" descr="ÖRNEK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89040"/>
            <a:ext cx="2016224" cy="1439061"/>
          </a:xfrm>
          <a:prstGeom prst="rect">
            <a:avLst/>
          </a:prstGeom>
        </p:spPr>
      </p:pic>
      <p:pic>
        <p:nvPicPr>
          <p:cNvPr id="16" name="15 Resim" descr="ÖRNEK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789040"/>
            <a:ext cx="1886676" cy="1346597"/>
          </a:xfrm>
          <a:prstGeom prst="rect">
            <a:avLst/>
          </a:prstGeom>
        </p:spPr>
      </p:pic>
      <p:pic>
        <p:nvPicPr>
          <p:cNvPr id="17" name="16 Resim" descr="ÖRNEK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789040"/>
            <a:ext cx="1901309" cy="1357041"/>
          </a:xfrm>
          <a:prstGeom prst="rect">
            <a:avLst/>
          </a:prstGeom>
        </p:spPr>
      </p:pic>
      <p:cxnSp>
        <p:nvCxnSpPr>
          <p:cNvPr id="19" name="18 Düz Bağlayıcı"/>
          <p:cNvCxnSpPr/>
          <p:nvPr/>
        </p:nvCxnSpPr>
        <p:spPr>
          <a:xfrm>
            <a:off x="1043608" y="537321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Bağlayıcı"/>
          <p:cNvCxnSpPr/>
          <p:nvPr/>
        </p:nvCxnSpPr>
        <p:spPr>
          <a:xfrm>
            <a:off x="3563888" y="537321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Bağlayıcı"/>
          <p:cNvCxnSpPr/>
          <p:nvPr/>
        </p:nvCxnSpPr>
        <p:spPr>
          <a:xfrm>
            <a:off x="6156176" y="537321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Metin kutusu"/>
          <p:cNvSpPr txBox="1"/>
          <p:nvPr/>
        </p:nvSpPr>
        <p:spPr>
          <a:xfrm>
            <a:off x="683568" y="5445224"/>
            <a:ext cx="2160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Ünlü harflerin hepsi de ince ünlü olduğu için büyük ünlü uyumu kuralına uyar.</a:t>
            </a:r>
            <a:endParaRPr lang="tr-TR" sz="1600" b="1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3347864" y="5445224"/>
            <a:ext cx="2160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Ünlü harflerin hepsi de kalın ünlü olduğu için büyük ünlü uyumu kuralına uyar.</a:t>
            </a:r>
            <a:endParaRPr lang="tr-TR" sz="1600" b="1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5652120" y="544522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Bu sözcükte kalın ve ince ünlü harfler birlikte kullanıldığı için büyük ünlü uyumu kuralına uymaz.</a:t>
            </a:r>
            <a:endParaRPr lang="tr-TR" sz="1600" b="1" dirty="0"/>
          </a:p>
        </p:txBody>
      </p:sp>
      <p:pic>
        <p:nvPicPr>
          <p:cNvPr id="25" name="24 Resim" descr="logom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7406968" y="2898288"/>
            <a:ext cx="1841022" cy="8862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23528" y="332656"/>
            <a:ext cx="8496944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pic>
        <p:nvPicPr>
          <p:cNvPr id="8" name="7 Resim" descr="logom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733256"/>
            <a:ext cx="1841022" cy="886222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467544" y="620688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smtClean="0">
                <a:solidFill>
                  <a:srgbClr val="00B050"/>
                </a:solidFill>
              </a:rPr>
              <a:t>UYARI 1:</a:t>
            </a:r>
            <a:endParaRPr lang="tr-TR" b="1" u="sng" dirty="0">
              <a:solidFill>
                <a:srgbClr val="00B05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83568" y="1268760"/>
            <a:ext cx="8022966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i="1" dirty="0" smtClean="0">
                <a:solidFill>
                  <a:srgbClr val="FF0000"/>
                </a:solidFill>
              </a:rPr>
              <a:t>Tek heceli </a:t>
            </a:r>
            <a:r>
              <a:rPr lang="tr-TR" sz="2000" b="1" i="1" dirty="0" smtClean="0">
                <a:solidFill>
                  <a:srgbClr val="FF0000"/>
                </a:solidFill>
              </a:rPr>
              <a:t>kelimelerde ve </a:t>
            </a:r>
            <a:r>
              <a:rPr lang="tr-TR" sz="2000" b="1" i="1" dirty="0" smtClean="0">
                <a:solidFill>
                  <a:srgbClr val="FF0000"/>
                </a:solidFill>
              </a:rPr>
              <a:t>birleşik kelimelerde büyük ünlü uyumu </a:t>
            </a:r>
            <a:r>
              <a:rPr lang="tr-TR" sz="2000" b="1" i="1" u="sng" dirty="0" smtClean="0">
                <a:solidFill>
                  <a:srgbClr val="FF0000"/>
                </a:solidFill>
              </a:rPr>
              <a:t>aranmaz</a:t>
            </a:r>
            <a:r>
              <a:rPr lang="tr-TR" sz="2000" b="1" i="1" dirty="0" smtClean="0">
                <a:solidFill>
                  <a:srgbClr val="FF0000"/>
                </a:solidFill>
              </a:rPr>
              <a:t>.</a:t>
            </a:r>
          </a:p>
          <a:p>
            <a:endParaRPr lang="tr-TR" b="1" i="1" dirty="0" smtClean="0">
              <a:solidFill>
                <a:srgbClr val="FF0000"/>
              </a:solidFill>
            </a:endParaRPr>
          </a:p>
          <a:p>
            <a:endParaRPr lang="tr-TR" u="sng" dirty="0" smtClean="0"/>
          </a:p>
          <a:p>
            <a:endParaRPr lang="tr-TR" u="sng" dirty="0" smtClean="0"/>
          </a:p>
          <a:p>
            <a:r>
              <a:rPr lang="tr-TR" sz="2800" u="sng" dirty="0" smtClean="0"/>
              <a:t>Yeryüzünde</a:t>
            </a:r>
            <a:r>
              <a:rPr lang="tr-TR" sz="2800" dirty="0" smtClean="0"/>
              <a:t> </a:t>
            </a:r>
            <a:r>
              <a:rPr lang="tr-TR" sz="2800" u="sng" dirty="0" smtClean="0"/>
              <a:t>birçok</a:t>
            </a:r>
            <a:r>
              <a:rPr lang="tr-TR" sz="2800" dirty="0" smtClean="0"/>
              <a:t> canlı yaşar.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r>
              <a:rPr lang="tr-TR" i="1" dirty="0" smtClean="0"/>
              <a:t>Yukarıdaki </a:t>
            </a:r>
            <a:r>
              <a:rPr lang="tr-TR" i="1" dirty="0" smtClean="0"/>
              <a:t>altı çizili kelimeler birleşik kelime olduğu için bu kelimelerde </a:t>
            </a:r>
            <a:endParaRPr lang="tr-TR" i="1" dirty="0" smtClean="0"/>
          </a:p>
          <a:p>
            <a:r>
              <a:rPr lang="tr-TR" i="1" dirty="0" smtClean="0"/>
              <a:t>büyük </a:t>
            </a:r>
            <a:r>
              <a:rPr lang="tr-TR" i="1" dirty="0" smtClean="0"/>
              <a:t>ünlü uyumu aranmaz.</a:t>
            </a:r>
          </a:p>
          <a:p>
            <a:r>
              <a:rPr lang="tr-TR" dirty="0" smtClean="0"/>
              <a:t> </a:t>
            </a:r>
          </a:p>
          <a:p>
            <a:endParaRPr lang="tr-TR" b="1" dirty="0" smtClean="0"/>
          </a:p>
          <a:p>
            <a:r>
              <a:rPr lang="tr-TR" sz="2800" u="sng" dirty="0" smtClean="0"/>
              <a:t>Bu</a:t>
            </a:r>
            <a:r>
              <a:rPr lang="tr-TR" sz="2800" dirty="0" smtClean="0"/>
              <a:t> beldenin sokakları </a:t>
            </a:r>
            <a:r>
              <a:rPr lang="tr-TR" sz="2800" u="sng" dirty="0" smtClean="0"/>
              <a:t>her</a:t>
            </a:r>
            <a:r>
              <a:rPr lang="tr-TR" sz="2800" dirty="0" smtClean="0"/>
              <a:t> zaman temizdir.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r>
              <a:rPr lang="tr-TR" i="1" dirty="0" smtClean="0"/>
              <a:t>Yukarıdaki </a:t>
            </a:r>
            <a:r>
              <a:rPr lang="tr-TR" i="1" dirty="0" smtClean="0"/>
              <a:t>altı çizili kelimeler tek heceli olduğu için bu kelimelerde </a:t>
            </a:r>
            <a:endParaRPr lang="tr-TR" i="1" dirty="0" smtClean="0"/>
          </a:p>
          <a:p>
            <a:r>
              <a:rPr lang="tr-TR" i="1" dirty="0" smtClean="0"/>
              <a:t>büyük </a:t>
            </a:r>
            <a:r>
              <a:rPr lang="tr-TR" i="1" dirty="0" smtClean="0"/>
              <a:t>ünlü uyumu aranmaz.</a:t>
            </a:r>
            <a:endParaRPr lang="tr-TR" i="1" dirty="0" smtClean="0"/>
          </a:p>
        </p:txBody>
      </p:sp>
      <p:pic>
        <p:nvPicPr>
          <p:cNvPr id="7" name="6 Resim" descr="örn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875669" cy="432048"/>
          </a:xfrm>
          <a:prstGeom prst="rect">
            <a:avLst/>
          </a:prstGeom>
        </p:spPr>
      </p:pic>
      <p:pic>
        <p:nvPicPr>
          <p:cNvPr id="11" name="10 Resim" descr="örn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89040"/>
            <a:ext cx="875669" cy="432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23528" y="332656"/>
            <a:ext cx="8496944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pic>
        <p:nvPicPr>
          <p:cNvPr id="8" name="7 Resim" descr="logom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733256"/>
            <a:ext cx="1841022" cy="886222"/>
          </a:xfrm>
          <a:prstGeom prst="rect">
            <a:avLst/>
          </a:prstGeom>
        </p:spPr>
      </p:pic>
      <p:sp>
        <p:nvSpPr>
          <p:cNvPr id="24" name="23 Metin kutusu"/>
          <p:cNvSpPr txBox="1"/>
          <p:nvPr/>
        </p:nvSpPr>
        <p:spPr>
          <a:xfrm>
            <a:off x="899592" y="105273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            Türkçede </a:t>
            </a:r>
            <a:r>
              <a:rPr lang="tr-TR" sz="2000" b="1" dirty="0" smtClean="0">
                <a:solidFill>
                  <a:srgbClr val="FF0000"/>
                </a:solidFill>
              </a:rPr>
              <a:t>ekler genellikle büyük ünlü </a:t>
            </a:r>
            <a:r>
              <a:rPr lang="tr-TR" sz="2000" b="1" dirty="0" smtClean="0">
                <a:solidFill>
                  <a:srgbClr val="FF0000"/>
                </a:solidFill>
              </a:rPr>
              <a:t>uyumu kuralına </a:t>
            </a:r>
            <a:r>
              <a:rPr lang="tr-TR" sz="2000" b="1" dirty="0" smtClean="0">
                <a:solidFill>
                  <a:srgbClr val="FF0000"/>
                </a:solidFill>
              </a:rPr>
              <a:t>uyar</a:t>
            </a:r>
            <a:r>
              <a:rPr lang="tr-TR" sz="2000" b="1" dirty="0" smtClean="0">
                <a:solidFill>
                  <a:srgbClr val="FF0000"/>
                </a:solidFill>
              </a:rPr>
              <a:t>. Ekler büyük ünlü uyumuna göre değişime uğrar.   </a:t>
            </a:r>
            <a:endParaRPr lang="tr-TR" sz="2000" b="1" dirty="0" smtClean="0">
              <a:solidFill>
                <a:srgbClr val="FF0000"/>
              </a:solidFill>
            </a:endParaRPr>
          </a:p>
        </p:txBody>
      </p:sp>
      <p:sp>
        <p:nvSpPr>
          <p:cNvPr id="31" name="30 Metin kutusu"/>
          <p:cNvSpPr txBox="1"/>
          <p:nvPr/>
        </p:nvSpPr>
        <p:spPr>
          <a:xfrm>
            <a:off x="827584" y="1772816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             Ancak</a:t>
            </a:r>
            <a:r>
              <a:rPr lang="tr-TR" sz="2000" dirty="0" smtClean="0"/>
              <a:t> </a:t>
            </a:r>
            <a:r>
              <a:rPr lang="tr-TR" sz="2000" b="1" dirty="0" smtClean="0"/>
              <a:t>“-ki, -</a:t>
            </a:r>
            <a:r>
              <a:rPr lang="tr-TR" sz="2000" b="1" dirty="0" err="1" smtClean="0"/>
              <a:t>ken</a:t>
            </a:r>
            <a:r>
              <a:rPr lang="tr-TR" sz="2000" b="1" dirty="0" smtClean="0"/>
              <a:t>, -leyin, -yor, -(ı)</a:t>
            </a:r>
            <a:r>
              <a:rPr lang="tr-TR" sz="2000" b="1" dirty="0" err="1" smtClean="0"/>
              <a:t>mtırak</a:t>
            </a:r>
            <a:r>
              <a:rPr lang="tr-TR" sz="2000" b="1" dirty="0" smtClean="0"/>
              <a:t>, -</a:t>
            </a:r>
            <a:r>
              <a:rPr lang="tr-TR" sz="2000" b="1" dirty="0" err="1" smtClean="0"/>
              <a:t>daş</a:t>
            </a:r>
            <a:r>
              <a:rPr lang="tr-TR" sz="2000" b="1" dirty="0" smtClean="0"/>
              <a:t>, -</a:t>
            </a:r>
            <a:r>
              <a:rPr lang="tr-TR" sz="2000" b="1" dirty="0" err="1" smtClean="0"/>
              <a:t>gil</a:t>
            </a:r>
            <a:r>
              <a:rPr lang="tr-TR" sz="2000" b="1" dirty="0" smtClean="0"/>
              <a:t>”</a:t>
            </a:r>
            <a:r>
              <a:rPr lang="tr-TR" sz="2000" dirty="0" smtClean="0"/>
              <a:t> ekleri bir </a:t>
            </a:r>
            <a:r>
              <a:rPr lang="tr-TR" sz="2000" dirty="0" smtClean="0"/>
              <a:t>kelimeye eklendiğinde </a:t>
            </a:r>
            <a:r>
              <a:rPr lang="tr-TR" sz="2000" dirty="0" smtClean="0"/>
              <a:t>değişime uğramaz, bu </a:t>
            </a:r>
            <a:r>
              <a:rPr lang="tr-TR" sz="2000" dirty="0" smtClean="0"/>
              <a:t>yüzden bu eklerin eklendiği kelimeler </a:t>
            </a:r>
            <a:r>
              <a:rPr lang="tr-TR" sz="2000" dirty="0" smtClean="0"/>
              <a:t>büyük ünlü uyumuna bazen uyar, bazen uymaz.</a:t>
            </a:r>
          </a:p>
          <a:p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467544" y="620688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smtClean="0">
                <a:solidFill>
                  <a:srgbClr val="00B050"/>
                </a:solidFill>
              </a:rPr>
              <a:t>UYARI 2:</a:t>
            </a:r>
            <a:endParaRPr lang="tr-TR" b="1" u="sng" dirty="0">
              <a:solidFill>
                <a:srgbClr val="00B050"/>
              </a:solidFill>
            </a:endParaRPr>
          </a:p>
        </p:txBody>
      </p:sp>
      <p:pic>
        <p:nvPicPr>
          <p:cNvPr id="32" name="31 Resim" descr="örn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924944"/>
            <a:ext cx="875669" cy="432048"/>
          </a:xfrm>
          <a:prstGeom prst="rect">
            <a:avLst/>
          </a:prstGeom>
        </p:spPr>
      </p:pic>
      <p:sp>
        <p:nvSpPr>
          <p:cNvPr id="33" name="32 Metin kutusu"/>
          <p:cNvSpPr txBox="1"/>
          <p:nvPr/>
        </p:nvSpPr>
        <p:spPr>
          <a:xfrm>
            <a:off x="1619672" y="3573016"/>
            <a:ext cx="5365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seninki ---- uyar		koşuyor --- uyar</a:t>
            </a:r>
          </a:p>
          <a:p>
            <a:r>
              <a:rPr lang="tr-TR" sz="2000" dirty="0" smtClean="0"/>
              <a:t>sabahki ----- uymaz	geliyor  --- uymaz</a:t>
            </a:r>
          </a:p>
          <a:p>
            <a:endParaRPr lang="tr-TR" sz="2000" dirty="0" smtClean="0"/>
          </a:p>
          <a:p>
            <a:r>
              <a:rPr lang="tr-TR" sz="2000" dirty="0" smtClean="0"/>
              <a:t>giderken----uyar		</a:t>
            </a:r>
            <a:r>
              <a:rPr lang="tr-TR" sz="2000" dirty="0" smtClean="0"/>
              <a:t>vatandaş ---- </a:t>
            </a:r>
            <a:r>
              <a:rPr lang="tr-TR" sz="2000" dirty="0" smtClean="0"/>
              <a:t>uyar</a:t>
            </a:r>
          </a:p>
          <a:p>
            <a:r>
              <a:rPr lang="tr-TR" sz="2000" dirty="0" smtClean="0"/>
              <a:t>koşarken </a:t>
            </a:r>
            <a:r>
              <a:rPr lang="tr-TR" sz="2000" dirty="0" smtClean="0"/>
              <a:t>----uymaz</a:t>
            </a:r>
            <a:r>
              <a:rPr lang="tr-TR" sz="2000" dirty="0" smtClean="0"/>
              <a:t>	meslektaş--- uymaz</a:t>
            </a:r>
          </a:p>
          <a:p>
            <a:r>
              <a:rPr lang="tr-TR" sz="2000" dirty="0" smtClean="0"/>
              <a:t>		</a:t>
            </a:r>
          </a:p>
          <a:p>
            <a:endParaRPr lang="tr-TR" sz="2000" dirty="0" smtClean="0"/>
          </a:p>
          <a:p>
            <a:endParaRPr lang="tr-TR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141</Words>
  <Application>Microsoft Office PowerPoint</Application>
  <PresentationFormat>Ekran Gösterisi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Slayt 1</vt:lpstr>
      <vt:lpstr>Slayt 2</vt:lpstr>
      <vt:lpstr>Slayt 3</vt:lpstr>
      <vt:lpstr>Slayt 4</vt:lpstr>
      <vt:lpstr>Slayt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FG</dc:creator>
  <cp:lastModifiedBy>FG</cp:lastModifiedBy>
  <cp:revision>27</cp:revision>
  <dcterms:created xsi:type="dcterms:W3CDTF">2015-10-05T19:27:41Z</dcterms:created>
  <dcterms:modified xsi:type="dcterms:W3CDTF">2017-10-31T20:35:22Z</dcterms:modified>
</cp:coreProperties>
</file>